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0" r:id="rId7"/>
    <p:sldId id="269" r:id="rId8"/>
    <p:sldId id="258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79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2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6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8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3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2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9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1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18D2A-A63C-4CFD-BBDE-EE4419B5EC3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9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njdotintranet.njdot.la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the status of my action?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Certification of Funds Log, located on the NJDOT Intranet will provide you with information on the status of </a:t>
            </a:r>
            <a:r>
              <a:rPr lang="en-US" smtClean="0"/>
              <a:t>your 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949" y="127000"/>
            <a:ext cx="10623113" cy="1219199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Access the NJDOT </a:t>
            </a:r>
            <a:r>
              <a:rPr lang="en-US" sz="3200" b="1" dirty="0" smtClean="0"/>
              <a:t>Intranet </a:t>
            </a:r>
            <a:r>
              <a:rPr lang="en-US" sz="3200" b="1" dirty="0"/>
              <a:t>(</a:t>
            </a:r>
            <a:r>
              <a:rPr lang="en-US" sz="3200" b="1" dirty="0">
                <a:hlinkClick r:id="rId2"/>
              </a:rPr>
              <a:t>http://njdotintranet.njdot.lan</a:t>
            </a:r>
            <a:r>
              <a:rPr lang="en-US" sz="3200" b="1" dirty="0" smtClean="0">
                <a:hlinkClick r:id="rId2"/>
              </a:rPr>
              <a:t>/</a:t>
            </a:r>
            <a:r>
              <a:rPr lang="en-US" sz="3200" b="1" dirty="0" smtClean="0"/>
              <a:t>) then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navigate to “Others” </a:t>
            </a:r>
            <a:endParaRPr lang="en-US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950" y="1354122"/>
            <a:ext cx="10623113" cy="489567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6813755" y="1229032"/>
            <a:ext cx="2635045" cy="283169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8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Click on Special </a:t>
            </a:r>
            <a:r>
              <a:rPr lang="en-US" b="1" dirty="0" smtClean="0"/>
              <a:t>Reports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3551" y="1955549"/>
            <a:ext cx="3410433" cy="398652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Straight Arrow Connector 5"/>
          <p:cNvCxnSpPr/>
          <p:nvPr/>
        </p:nvCxnSpPr>
        <p:spPr>
          <a:xfrm flipH="1">
            <a:off x="6518787" y="1288026"/>
            <a:ext cx="1602658" cy="291034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32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Click on </a:t>
            </a:r>
            <a:r>
              <a:rPr lang="en-US" b="1" dirty="0" smtClean="0"/>
              <a:t>Accounting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720" y="2281936"/>
            <a:ext cx="10496550" cy="397192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1838632" y="1252576"/>
            <a:ext cx="5033374" cy="4253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73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0903" y="511277"/>
            <a:ext cx="9144000" cy="1652501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Click </a:t>
            </a:r>
            <a:r>
              <a:rPr lang="en-US" sz="4400" b="1" dirty="0" smtClean="0"/>
              <a:t>on the magnifying glass next to COF Manager Search Form</a:t>
            </a:r>
            <a:endParaRPr lang="en-US" sz="4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903" y="2598551"/>
            <a:ext cx="7918115" cy="358147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1501629" y="2054942"/>
            <a:ext cx="2873726" cy="3423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3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45" y="0"/>
            <a:ext cx="9861755" cy="1241075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“Locating your documents</a:t>
            </a:r>
            <a:r>
              <a:rPr lang="en-US" sz="2800" b="1" dirty="0" smtClean="0"/>
              <a:t> based on a Job Number“ </a:t>
            </a:r>
            <a:br>
              <a:rPr lang="en-US" sz="2800" b="1" dirty="0" smtClean="0"/>
            </a:br>
            <a:r>
              <a:rPr lang="en-US" sz="2800" b="1" dirty="0" smtClean="0"/>
              <a:t>On the</a:t>
            </a:r>
            <a:r>
              <a:rPr lang="en-US" sz="2800" b="1" dirty="0" smtClean="0"/>
              <a:t> </a:t>
            </a:r>
            <a:r>
              <a:rPr lang="en-US" sz="2800" b="1" dirty="0" smtClean="0"/>
              <a:t>the “Main Search” </a:t>
            </a:r>
            <a:r>
              <a:rPr lang="en-US" sz="2800" b="1" dirty="0" smtClean="0"/>
              <a:t>tab, enter your Job Number as shown below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895303" y="3900184"/>
            <a:ext cx="255905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Enter Job Number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108326" y="5010631"/>
            <a:ext cx="19431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Click Once On Search</a:t>
            </a:r>
            <a:endParaRPr lang="en-US" sz="1600" dirty="0"/>
          </a:p>
        </p:txBody>
      </p:sp>
      <p:sp>
        <p:nvSpPr>
          <p:cNvPr id="18" name="Right Brace 17"/>
          <p:cNvSpPr/>
          <p:nvPr/>
        </p:nvSpPr>
        <p:spPr>
          <a:xfrm>
            <a:off x="4915806" y="4067739"/>
            <a:ext cx="151606" cy="337471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585" y="1462651"/>
            <a:ext cx="5210175" cy="5210175"/>
          </a:xfrm>
          <a:prstGeom prst="rect">
            <a:avLst/>
          </a:prstGeom>
        </p:spPr>
      </p:pic>
      <p:cxnSp>
        <p:nvCxnSpPr>
          <p:cNvPr id="5" name="Straight Arrow Connector 4"/>
          <p:cNvCxnSpPr>
            <a:stCxn id="8" idx="1"/>
          </p:cNvCxnSpPr>
          <p:nvPr/>
        </p:nvCxnSpPr>
        <p:spPr>
          <a:xfrm flipH="1">
            <a:off x="5678922" y="4069461"/>
            <a:ext cx="2216381" cy="49486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083672" y="5179908"/>
            <a:ext cx="4024655" cy="11060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2" idx="1"/>
          </p:cNvCxnSpPr>
          <p:nvPr/>
        </p:nvCxnSpPr>
        <p:spPr>
          <a:xfrm flipH="1">
            <a:off x="5506066" y="3042168"/>
            <a:ext cx="2294284" cy="102557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800350" y="2626669"/>
            <a:ext cx="286764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Click on down arrow for Calendar Year and de-select the year.  (</a:t>
            </a:r>
            <a:r>
              <a:rPr lang="en-US" sz="1600" dirty="0" err="1" smtClean="0"/>
              <a:t>ie</a:t>
            </a:r>
            <a:r>
              <a:rPr lang="en-US" sz="1600" dirty="0" smtClean="0"/>
              <a:t>, the year is now blank.)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36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186" y="127001"/>
            <a:ext cx="11201400" cy="1114074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Click on the Spy Glass Next To The Record Of Interest</a:t>
            </a:r>
            <a:endParaRPr lang="en-US" sz="4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87" y="1503983"/>
            <a:ext cx="10210800" cy="421005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1193234" y="1910443"/>
            <a:ext cx="1419337" cy="109800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48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26" y="227918"/>
            <a:ext cx="7724775" cy="62388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8196044" y="2391643"/>
            <a:ext cx="255905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If the “Date In” is blank, then Accounting has not yet received the action.</a:t>
            </a:r>
            <a:endParaRPr lang="en-US" sz="1600" dirty="0"/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1557098" y="1699833"/>
            <a:ext cx="6638946" cy="11073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92932" y="3347355"/>
            <a:ext cx="255905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Associated Number is the Change Order Number; CCM/CAM Number.</a:t>
            </a:r>
            <a:endParaRPr lang="en-US" sz="1600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 flipV="1">
            <a:off x="3864077" y="2507226"/>
            <a:ext cx="4428855" cy="125562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03588" y="4426981"/>
            <a:ext cx="2559050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action is originally keyed in by CPC. </a:t>
            </a:r>
            <a:br>
              <a:rPr lang="en-US" sz="1600" dirty="0" smtClean="0"/>
            </a:br>
            <a:r>
              <a:rPr lang="en-US" sz="1600" dirty="0" smtClean="0"/>
              <a:t>It was approved by CPC on 3/7/2014 and sent to Agreement Accounting. Accounting approved and sent to Dave Kuhn on 3/12/2014.</a:t>
            </a:r>
            <a:endParaRPr lang="en-US" sz="16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7168243" y="4931229"/>
            <a:ext cx="1124689" cy="8980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196044" y="455927"/>
            <a:ext cx="0" cy="13904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196044" y="542576"/>
            <a:ext cx="255905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Represents the “control number.”  Using the control number in a search provides ease to locating your document</a:t>
            </a:r>
            <a:r>
              <a:rPr lang="en-US" sz="1400" dirty="0" smtClean="0"/>
              <a:t>. </a:t>
            </a:r>
            <a:endParaRPr lang="en-US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191237" y="1367274"/>
            <a:ext cx="7034300" cy="1067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6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18708"/>
          </a:xfrm>
        </p:spPr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00" y="2346779"/>
            <a:ext cx="5435600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4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alias xmlns="fe83979a-1a8a-4eea-98b3-311dd56c455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BBDB7B423D8D43AB0F2AFAC08308CC" ma:contentTypeVersion="10" ma:contentTypeDescription="Create a new document." ma:contentTypeScope="" ma:versionID="7d997b37da527c69cd7b58244adf6b19">
  <xsd:schema xmlns:xsd="http://www.w3.org/2001/XMLSchema" xmlns:xs="http://www.w3.org/2001/XMLSchema" xmlns:p="http://schemas.microsoft.com/office/2006/metadata/properties" xmlns:ns2="fe83979a-1a8a-4eea-98b3-311dd56c455f" xmlns:ns3="54f63c10-c95f-45d8-9558-593fb3937e10" xmlns:ns4="ad3d81c3-4ba4-4ef6-8886-186f8fd56a83" targetNamespace="http://schemas.microsoft.com/office/2006/metadata/properties" ma:root="true" ma:fieldsID="2aaeef42af3af0942e3e02a13eff3cbc" ns2:_="" ns3:_="" ns4:_="">
    <xsd:import namespace="fe83979a-1a8a-4eea-98b3-311dd56c455f"/>
    <xsd:import namespace="54f63c10-c95f-45d8-9558-593fb3937e10"/>
    <xsd:import namespace="ad3d81c3-4ba4-4ef6-8886-186f8fd56a83"/>
    <xsd:element name="properties">
      <xsd:complexType>
        <xsd:sequence>
          <xsd:element name="documentManagement">
            <xsd:complexType>
              <xsd:all>
                <xsd:element ref="ns2:alias" minOccurs="0"/>
                <xsd:element ref="ns3:SharedWithUsers" minOccurs="0"/>
                <xsd:element ref="ns2:MediaServiceMetadata" minOccurs="0"/>
                <xsd:element ref="ns2:MediaServiceFastMetadata" minOccurs="0"/>
                <xsd:element ref="ns4:SharedWithUsers" minOccurs="0"/>
                <xsd:element ref="ns3:SharedWithDetails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83979a-1a8a-4eea-98b3-311dd56c455f" elementFormDefault="qualified">
    <xsd:import namespace="http://schemas.microsoft.com/office/2006/documentManagement/types"/>
    <xsd:import namespace="http://schemas.microsoft.com/office/infopath/2007/PartnerControls"/>
    <xsd:element name="alias" ma:index="8" nillable="true" ma:displayName="alias" ma:internalName="alias">
      <xsd:simpleType>
        <xsd:restriction base="dms:Text">
          <xsd:maxLength value="25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63c10-c95f-45d8-9558-593fb3937e10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3d81c3-4ba4-4ef6-8886-186f8fd56a8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0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2F47DE-B7A1-4F84-9855-AC5DEEC3A933}">
  <ds:schemaRefs>
    <ds:schemaRef ds:uri="http://purl.org/dc/terms/"/>
    <ds:schemaRef ds:uri="http://purl.org/dc/dcmitype/"/>
    <ds:schemaRef ds:uri="ad3d81c3-4ba4-4ef6-8886-186f8fd56a83"/>
    <ds:schemaRef ds:uri="54f63c10-c95f-45d8-9558-593fb3937e10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fe83979a-1a8a-4eea-98b3-311dd56c455f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C7E327B-8B85-4509-B6D2-22FA840C4D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0DC4A0-B900-46E9-A103-479AE1884E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83979a-1a8a-4eea-98b3-311dd56c455f"/>
    <ds:schemaRef ds:uri="54f63c10-c95f-45d8-9558-593fb3937e10"/>
    <ds:schemaRef ds:uri="ad3d81c3-4ba4-4ef6-8886-186f8fd56a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214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What is the status of my action?</vt:lpstr>
      <vt:lpstr>Access the NJDOT Intranet (http://njdotintranet.njdot.lan/) then navigate to “Others” </vt:lpstr>
      <vt:lpstr>Click on Special Reports </vt:lpstr>
      <vt:lpstr>Click on Accounting</vt:lpstr>
      <vt:lpstr>Click on the magnifying glass next to COF Manager Search Form</vt:lpstr>
      <vt:lpstr>“Locating your documents based on a Job Number“  On the the “Main Search” tab, enter your Job Number as shown below</vt:lpstr>
      <vt:lpstr>Click on the Spy Glass Next To The Record Of Interest</vt:lpstr>
      <vt:lpstr>PowerPoint Presentation</vt:lpstr>
      <vt:lpstr>Questions</vt:lpstr>
    </vt:vector>
  </TitlesOfParts>
  <Company>NJDOT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status of my action?</dc:title>
  <dc:creator>Delucia, Barbara</dc:creator>
  <cp:lastModifiedBy>Delucia, Barbara</cp:lastModifiedBy>
  <cp:revision>48</cp:revision>
  <dcterms:created xsi:type="dcterms:W3CDTF">2016-11-01T19:43:58Z</dcterms:created>
  <dcterms:modified xsi:type="dcterms:W3CDTF">2020-01-27T14:25:48Z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0x010100E8BBDB7B423D8D43AB0F2AFAC08308CC</vt:lpwstr>
  </property>
</Properties>
</file>